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4B220-17A2-635B-E8B6-8E01D5BC2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46A2B0-668D-2586-2147-03C9F132F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BFA074-E277-EBEF-AD3C-E8F164C1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7341-33B3-4999-BC80-B06434722A2D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79FCCD-523E-E2D5-B97E-8F7F36794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03015A-6CDB-9D70-57F4-6F851D85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BA99-048D-4F53-9CA2-B679B05867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059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10289-F047-81D8-3E2A-58638EBB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802CD0-70D7-CE30-F234-14CF82A01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BF07B6-7B36-1D22-6217-3FDCC499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7341-33B3-4999-BC80-B06434722A2D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C90427-3E3A-3E07-7C83-6F42DA29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903481-BC88-146E-E34F-D65A5CB0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BA99-048D-4F53-9CA2-B679B05867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409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03A4CFD-620E-43E0-AB27-B04751046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ADF26D-3A59-B9FE-D55D-F91FD5337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6339EF-61F8-42A7-C73A-73EF840C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7341-33B3-4999-BC80-B06434722A2D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BF9F17-DD27-867E-8771-0C20718D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E8D49C-D707-A142-0D59-BB13EAC5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BA99-048D-4F53-9CA2-B679B05867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540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E83DC-B09F-5526-5668-A99F4D09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E790AC-9648-300E-506E-32715E140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F27F07-F178-713C-263A-CA02168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7341-33B3-4999-BC80-B06434722A2D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00DA7B-7889-1DC4-C9CF-484F4BDE8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8E9787-1C1C-8726-1B39-789449D1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BA99-048D-4F53-9CA2-B679B05867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616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D297C-725F-2062-4F2A-62D28D893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1E565F-3D70-C811-A527-79D25E2BE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B38105-9588-B083-3646-240C052A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7341-33B3-4999-BC80-B06434722A2D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4E7FA6-235F-ED1E-6987-0A9C0D47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D9337E-EFDD-21D1-5D58-03B13ED8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BA99-048D-4F53-9CA2-B679B05867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803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4DF83-EC6A-36D0-8E1E-381213808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C70348-A21C-254C-7CC6-B7E07B1DC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43E752-69CC-3DD2-5E80-51119A132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948F45-7792-86C2-9931-67A3882C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7341-33B3-4999-BC80-B06434722A2D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426C43-07FF-FD0B-D085-B7375157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6F559F-DE57-AE30-8C23-5FFC1E09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BA99-048D-4F53-9CA2-B679B05867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652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5C2AA-E5B1-51D0-C064-F61F9F74F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AA1AB0-8E3B-B61F-FC7B-33BBD745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167F70-1C2C-C5FC-9361-98C0F31FC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72B083E-C978-6487-FF6F-89EAD696C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785A436-5B8A-A011-63C6-129D68B03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E249E81-E949-1B3D-69A4-1F05C751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7341-33B3-4999-BC80-B06434722A2D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AE9B473-1720-5E31-651E-3C570178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2464096-0747-CDDD-A1A4-E90088B1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BA99-048D-4F53-9CA2-B679B05867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311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F5F67-96E9-FD5E-C46D-3E210886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E1EEE8-5E36-A9D9-DD4B-5781D47B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7341-33B3-4999-BC80-B06434722A2D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492D1E-16EF-3AD2-2062-AEED9C7C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7BB430B-FBE5-3B70-0573-8B378B00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BA99-048D-4F53-9CA2-B679B05867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229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557136A-9A94-42E0-67A9-395839423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7341-33B3-4999-BC80-B06434722A2D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3AFF88D-F864-8ED1-1EA8-38BEC857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466D0B-1BC7-B3E1-8032-913616A6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BA99-048D-4F53-9CA2-B679B05867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689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968C4-DE99-54FE-5DFA-9BB0FD75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E09FF0-9528-3DD7-3796-79896B69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03669B-03C8-410F-A820-D920F7380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4886A8-D163-1947-BEA8-5EF0D8ED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7341-33B3-4999-BC80-B06434722A2D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D967BD-3A1D-3876-2159-985F5EC1A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4F764A-E6CF-EB06-EA5C-6566B16F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BA99-048D-4F53-9CA2-B679B05867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167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3F52C-8CE0-B1A7-06BC-D98FF7BA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A6A6986-2693-B94E-1E3F-5DCBAE7E4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E7C078-6A9A-C30B-E989-DC9F08BCE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A693EB-BE78-031D-419B-49E10E40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7341-33B3-4999-BC80-B06434722A2D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BC4B50-91FF-6C25-D3A1-0CAEF65B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1FE18A-B048-A57A-0CB7-FDC38922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BA99-048D-4F53-9CA2-B679B05867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243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23770EA-F214-3A88-906A-CC893994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8A52A9-094F-5B83-D59C-F00316AB5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873C46-5FFF-76AD-7F21-95C743A21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77341-33B3-4999-BC80-B06434722A2D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142556-CC37-D021-C395-F6650FBBE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F315C5-B2EF-2D9A-378A-2FA0F8181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3BA99-048D-4F53-9CA2-B679B05867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706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FAAFBD8-D3FE-C476-F2F4-DD9B4EA5C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b="7824"/>
          <a:stretch/>
        </p:blipFill>
        <p:spPr>
          <a:xfrm>
            <a:off x="-328643" y="-290221"/>
            <a:ext cx="12849286" cy="72277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0A2767-B380-12C8-008A-6D9646D10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581" y="4648166"/>
            <a:ext cx="9144000" cy="1098396"/>
          </a:xfrm>
        </p:spPr>
        <p:txBody>
          <a:bodyPr>
            <a:normAutofit fontScale="90000"/>
          </a:bodyPr>
          <a:lstStyle/>
          <a:p>
            <a:pPr algn="l"/>
            <a:r>
              <a:rPr lang="nl-B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MEMORANDUM</a:t>
            </a:r>
            <a:br>
              <a:rPr lang="nl-B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BE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zet hier de naam van je groep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57E01A-3188-5736-4BB4-4255B0B7C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10537" y="5746562"/>
            <a:ext cx="9144000" cy="1098395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Gemeenteraadsverkiezingen 2024</a:t>
            </a:r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8BA159B1-C4EA-A0B8-7F3E-9916D6893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8" y="295850"/>
            <a:ext cx="1015873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29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98DAB39-88B5-0021-718C-2F0241764445}"/>
              </a:ext>
            </a:extLst>
          </p:cNvPr>
          <p:cNvSpPr txBox="1"/>
          <p:nvPr/>
        </p:nvSpPr>
        <p:spPr>
          <a:xfrm>
            <a:off x="599440" y="993894"/>
            <a:ext cx="9631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808000"/>
                </a:solidFill>
              </a:rPr>
              <a:t>ZET JE TITELS IN HOOFDLETTERS, IN VET EN IN GROEN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5F017CC-4B7F-0CCF-4009-61C69D85E2EB}"/>
              </a:ext>
            </a:extLst>
          </p:cNvPr>
          <p:cNvSpPr txBox="1"/>
          <p:nvPr/>
        </p:nvSpPr>
        <p:spPr>
          <a:xfrm>
            <a:off x="599440" y="2710765"/>
            <a:ext cx="9936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Lopende tekst mag in zwart, lettertype </a:t>
            </a:r>
            <a:r>
              <a:rPr lang="nl-BE" sz="3600" dirty="0" err="1"/>
              <a:t>Verdana</a:t>
            </a:r>
            <a:r>
              <a:rPr lang="nl-BE" sz="3600" dirty="0"/>
              <a:t>.</a:t>
            </a:r>
          </a:p>
          <a:p>
            <a:r>
              <a:rPr lang="nl-BE" sz="3600" dirty="0"/>
              <a:t>De achtergrond blijft wit.</a:t>
            </a:r>
          </a:p>
          <a:p>
            <a:endParaRPr lang="nl-BE" sz="3600" dirty="0"/>
          </a:p>
          <a:p>
            <a:endParaRPr lang="nl-BE" sz="3600" dirty="0"/>
          </a:p>
          <a:p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60607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 descr="Afbeelding met kleding, buitenshuis, persoon, person&#10;&#10;Automatisch gegenereerde beschrijving">
            <a:extLst>
              <a:ext uri="{FF2B5EF4-FFF2-40B4-BE49-F238E27FC236}">
                <a16:creationId xmlns:a16="http://schemas.microsoft.com/office/drawing/2014/main" id="{783ECDA8-2711-7894-5ACE-6CF1EBC44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83" y="1345"/>
            <a:ext cx="10373019" cy="6913658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1C1BCA7-4B12-89D4-CC5A-03859AE9BBF4}"/>
              </a:ext>
            </a:extLst>
          </p:cNvPr>
          <p:cNvSpPr/>
          <p:nvPr/>
        </p:nvSpPr>
        <p:spPr>
          <a:xfrm>
            <a:off x="-63610" y="-55659"/>
            <a:ext cx="6528020" cy="6913659"/>
          </a:xfrm>
          <a:prstGeom prst="rect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01D4FAF-8698-2D90-3B68-5310644F84A2}"/>
              </a:ext>
            </a:extLst>
          </p:cNvPr>
          <p:cNvSpPr txBox="1"/>
          <p:nvPr/>
        </p:nvSpPr>
        <p:spPr>
          <a:xfrm>
            <a:off x="286536" y="382958"/>
            <a:ext cx="712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BELEIDSAANBEVELINGEN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9C2D970-1E84-9A11-703B-A07306BFEC96}"/>
              </a:ext>
            </a:extLst>
          </p:cNvPr>
          <p:cNvSpPr txBox="1"/>
          <p:nvPr/>
        </p:nvSpPr>
        <p:spPr>
          <a:xfrm>
            <a:off x="238539" y="1311965"/>
            <a:ext cx="5701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Zet  je aanbevelingen in puntjes in een groen vlak, </a:t>
            </a:r>
          </a:p>
          <a:p>
            <a:r>
              <a:rPr lang="nl-BE" dirty="0">
                <a:solidFill>
                  <a:schemeClr val="bg1"/>
                </a:solidFill>
              </a:rPr>
              <a:t>zo vallen ze op. </a:t>
            </a:r>
          </a:p>
          <a:p>
            <a:r>
              <a:rPr lang="nl-BE" dirty="0">
                <a:solidFill>
                  <a:schemeClr val="bg1"/>
                </a:solidFill>
              </a:rPr>
              <a:t>Je kan onderstaande lijntjes kopiëren en plakken om de belangrijkste punten aan te duiden.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10" name="Afbeelding 9" descr="Afbeelding met zwart, worm, zwart-wit&#10;&#10;Automatisch gegenereerde beschrijving">
            <a:extLst>
              <a:ext uri="{FF2B5EF4-FFF2-40B4-BE49-F238E27FC236}">
                <a16:creationId xmlns:a16="http://schemas.microsoft.com/office/drawing/2014/main" id="{C2FFD148-DE5A-33CA-8633-2898C8BF3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389" y="2520192"/>
            <a:ext cx="4591117" cy="927311"/>
          </a:xfrm>
          <a:prstGeom prst="rect">
            <a:avLst/>
          </a:prstGeom>
        </p:spPr>
      </p:pic>
      <p:pic>
        <p:nvPicPr>
          <p:cNvPr id="17" name="Afbeelding 16" descr="Afbeelding met zwart, duisternis, zwart-wit&#10;&#10;Automatisch gegenereerde beschrijving">
            <a:extLst>
              <a:ext uri="{FF2B5EF4-FFF2-40B4-BE49-F238E27FC236}">
                <a16:creationId xmlns:a16="http://schemas.microsoft.com/office/drawing/2014/main" id="{4833F1FF-A9A2-A297-73F7-2AF03F12A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50" y="3370579"/>
            <a:ext cx="2130293" cy="922233"/>
          </a:xfrm>
          <a:prstGeom prst="rect">
            <a:avLst/>
          </a:prstGeom>
        </p:spPr>
      </p:pic>
      <p:pic>
        <p:nvPicPr>
          <p:cNvPr id="18" name="Afbeelding 17" descr="Afbeelding met zwart, duisternis, zwart-wit&#10;&#10;Automatisch gegenereerde beschrijving">
            <a:extLst>
              <a:ext uri="{FF2B5EF4-FFF2-40B4-BE49-F238E27FC236}">
                <a16:creationId xmlns:a16="http://schemas.microsoft.com/office/drawing/2014/main" id="{7E9318FB-8F96-9BFE-26F7-CBC652220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" y="3386571"/>
            <a:ext cx="3325554" cy="922233"/>
          </a:xfrm>
          <a:prstGeom prst="rect">
            <a:avLst/>
          </a:prstGeom>
        </p:spPr>
      </p:pic>
      <p:pic>
        <p:nvPicPr>
          <p:cNvPr id="20" name="Afbeelding 19" descr="Afbeelding met zwart, zwart-wit&#10;&#10;Automatisch gegenereerde beschrijving">
            <a:extLst>
              <a:ext uri="{FF2B5EF4-FFF2-40B4-BE49-F238E27FC236}">
                <a16:creationId xmlns:a16="http://schemas.microsoft.com/office/drawing/2014/main" id="{5F5ABA10-4903-4CE2-43FF-E9821C157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2" y="4169107"/>
            <a:ext cx="3899675" cy="926594"/>
          </a:xfrm>
          <a:prstGeom prst="rect">
            <a:avLst/>
          </a:prstGeom>
        </p:spPr>
      </p:pic>
      <p:pic>
        <p:nvPicPr>
          <p:cNvPr id="22" name="Afbeelding 21" descr="Afbeelding met zwart, duisternis, worm, zwart-wit&#10;&#10;Automatisch gegenereerde beschrijving">
            <a:extLst>
              <a:ext uri="{FF2B5EF4-FFF2-40B4-BE49-F238E27FC236}">
                <a16:creationId xmlns:a16="http://schemas.microsoft.com/office/drawing/2014/main" id="{496F19D6-BFC1-23B8-2F98-6B52E9DDB7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6" y="4892977"/>
            <a:ext cx="2880366" cy="926594"/>
          </a:xfrm>
          <a:prstGeom prst="rect">
            <a:avLst/>
          </a:prstGeom>
        </p:spPr>
      </p:pic>
      <p:pic>
        <p:nvPicPr>
          <p:cNvPr id="24" name="Afbeelding 23" descr="Afbeelding met zwart, zwart-wit, duisternis&#10;&#10;Automatisch gegenereerde beschrijving">
            <a:extLst>
              <a:ext uri="{FF2B5EF4-FFF2-40B4-BE49-F238E27FC236}">
                <a16:creationId xmlns:a16="http://schemas.microsoft.com/office/drawing/2014/main" id="{05903D23-B6E9-67D9-80E8-F9ABC4FF1D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553" y="5546034"/>
            <a:ext cx="4256281" cy="1040455"/>
          </a:xfrm>
          <a:prstGeom prst="rect">
            <a:avLst/>
          </a:prstGeom>
        </p:spPr>
      </p:pic>
      <p:pic>
        <p:nvPicPr>
          <p:cNvPr id="26" name="Afbeelding 25" descr="Afbeelding met zwart, duisternis, worm, zwart-wit&#10;&#10;Automatisch gegenereerde beschrijving">
            <a:extLst>
              <a:ext uri="{FF2B5EF4-FFF2-40B4-BE49-F238E27FC236}">
                <a16:creationId xmlns:a16="http://schemas.microsoft.com/office/drawing/2014/main" id="{F746F66B-0EB8-BECB-6A79-8B99D7D76F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361" y="2117211"/>
            <a:ext cx="5701085" cy="926594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CAF0C7BB-F5E4-A8A6-579C-F82F7ACDFFEE}"/>
              </a:ext>
            </a:extLst>
          </p:cNvPr>
          <p:cNvSpPr txBox="1"/>
          <p:nvPr/>
        </p:nvSpPr>
        <p:spPr>
          <a:xfrm>
            <a:off x="9163836" y="3895372"/>
            <a:ext cx="2741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Voeg hier en daar foto’s toe, dat maakt het aangenamer om te lezen.</a:t>
            </a:r>
          </a:p>
        </p:txBody>
      </p:sp>
    </p:spTree>
    <p:extLst>
      <p:ext uri="{BB962C8B-B14F-4D97-AF65-F5344CB8AC3E}">
        <p14:creationId xmlns:p14="http://schemas.microsoft.com/office/powerpoint/2010/main" val="422701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shuis, hemel, plant, gras&#10;&#10;Automatisch gegenereerde beschrijving">
            <a:extLst>
              <a:ext uri="{FF2B5EF4-FFF2-40B4-BE49-F238E27FC236}">
                <a16:creationId xmlns:a16="http://schemas.microsoft.com/office/drawing/2014/main" id="{6C094898-D2D0-4421-FBFE-D0F184487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30" y="-175329"/>
            <a:ext cx="12418060" cy="827870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20BACA4-1191-542F-8AF1-F40314CDDE90}"/>
              </a:ext>
            </a:extLst>
          </p:cNvPr>
          <p:cNvSpPr txBox="1"/>
          <p:nvPr/>
        </p:nvSpPr>
        <p:spPr>
          <a:xfrm>
            <a:off x="490058" y="450427"/>
            <a:ext cx="7843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 dirty="0">
                <a:solidFill>
                  <a:srgbClr val="8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VEEL SUCCES!</a:t>
            </a:r>
          </a:p>
        </p:txBody>
      </p:sp>
    </p:spTree>
    <p:extLst>
      <p:ext uri="{BB962C8B-B14F-4D97-AF65-F5344CB8AC3E}">
        <p14:creationId xmlns:p14="http://schemas.microsoft.com/office/powerpoint/2010/main" val="28647002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85</Words>
  <Application>Microsoft Office PowerPoint</Application>
  <PresentationFormat>Breedbeeld</PresentationFormat>
  <Paragraphs>12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Kantoorthema</vt:lpstr>
      <vt:lpstr>MEMORANDUM zet hier de naam van je groep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MEMORANDUM zet hier de naam van je groep</dc:title>
  <dc:creator>An Laenen</dc:creator>
  <cp:lastModifiedBy>Janna Dergent</cp:lastModifiedBy>
  <cp:revision>5</cp:revision>
  <dcterms:created xsi:type="dcterms:W3CDTF">2023-10-06T08:41:49Z</dcterms:created>
  <dcterms:modified xsi:type="dcterms:W3CDTF">2023-10-06T14:14:50Z</dcterms:modified>
</cp:coreProperties>
</file>